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3"/>
  </p:notes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BBE00-BC77-4B83-8A7E-E35E07150676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9A4D6-DF94-4AB1-B923-CC3CFE3D02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7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9A4D6-DF94-4AB1-B923-CC3CFE3D02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8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36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96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9589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661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2188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4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440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65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06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17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75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93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89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23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39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9481-050A-4365-9F82-9753A05DD6F5}" type="datetimeFigureOut">
              <a:rPr kumimoji="1" lang="ja-JP" altLang="en-US" smtClean="0"/>
              <a:t>2024/5/29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A7147F8-F0DD-4B76-B58B-13A324880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49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3455" y="0"/>
            <a:ext cx="11568545" cy="150321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医療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DX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推進体制整備加算に係る</a:t>
            </a: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</a:t>
            </a:r>
            <a:r>
              <a:rPr kumimoji="1"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掲示について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61366" y="1679660"/>
            <a:ext cx="9921441" cy="4869058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当診療所は、医療</a:t>
            </a:r>
            <a:r>
              <a:rPr kumimoji="1" lang="en-US" altLang="ja-JP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DX</a:t>
            </a:r>
            <a:r>
              <a:rPr kumimoji="1"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を通じた質の高い診療提供を目指して</a:t>
            </a:r>
            <a:r>
              <a:rPr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おります。</a:t>
            </a:r>
            <a:endParaRPr lang="en-US" altLang="ja-JP" sz="2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◎オンライン請求を実施しています。</a:t>
            </a:r>
            <a:endParaRPr lang="en-US" altLang="ja-JP" sz="2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◎オンライン</a:t>
            </a:r>
            <a:r>
              <a:rPr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資格確認等システムにより取得した医療情報を、診察室で閲覧または活用できる体制を実施しています。</a:t>
            </a:r>
            <a:endParaRPr lang="en-US" altLang="ja-JP" sz="2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◎マイナ保険証利用を促進するなど、医療</a:t>
            </a:r>
            <a:r>
              <a:rPr kumimoji="1" lang="en-US" altLang="ja-JP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DX</a:t>
            </a:r>
            <a:r>
              <a:rPr kumimoji="1"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を通じて質の高い医療を提供できるよう取り組んで</a:t>
            </a:r>
            <a:r>
              <a:rPr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います。</a:t>
            </a:r>
            <a:endParaRPr lang="en-US" altLang="ja-JP" sz="2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◎マイナンバーカードの保険証利用の使用について、お声かけ・ポスター掲示を実施しています。</a:t>
            </a:r>
            <a:endParaRPr lang="en-US" altLang="ja-JP" sz="2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◎電子処方箋の発行や電子カルテ共有サービス等の取組を導入する予定です。</a:t>
            </a:r>
            <a:endParaRPr kumimoji="1" lang="en-US" altLang="ja-JP" sz="2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馬路診療所・魚梁瀬診療所</a:t>
            </a:r>
            <a:endParaRPr kumimoji="1" lang="ja-JP" altLang="en-US" sz="2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79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129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HGSｺﾞｼｯｸE</vt:lpstr>
      <vt:lpstr>ＭＳ Ｐゴシック</vt:lpstr>
      <vt:lpstr>メイリオ</vt:lpstr>
      <vt:lpstr>Arial</vt:lpstr>
      <vt:lpstr>Calibri</vt:lpstr>
      <vt:lpstr>Century Gothic</vt:lpstr>
      <vt:lpstr>Wingdings 3</vt:lpstr>
      <vt:lpstr>ウィスプ</vt:lpstr>
      <vt:lpstr>医療DX推進体制整備加算に係る 　　　　　　　　　　　　　　　　　　掲示について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医療DX推進体制整備加算に係る 　　　　　　　　　　　　　　　　　　掲示について</dc:title>
  <dc:creator>user</dc:creator>
  <cp:lastModifiedBy>user</cp:lastModifiedBy>
  <cp:revision>3</cp:revision>
  <cp:lastPrinted>2024-05-29T02:04:00Z</cp:lastPrinted>
  <dcterms:created xsi:type="dcterms:W3CDTF">2024-05-29T01:17:04Z</dcterms:created>
  <dcterms:modified xsi:type="dcterms:W3CDTF">2024-05-29T02:04:10Z</dcterms:modified>
</cp:coreProperties>
</file>